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625" y="365125"/>
            <a:ext cx="9848215" cy="58483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430" y="468630"/>
            <a:ext cx="10223500" cy="597027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0740" y="365125"/>
            <a:ext cx="10434955" cy="60826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7390" y="365760"/>
            <a:ext cx="10514965" cy="59766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50" y="212090"/>
            <a:ext cx="10456545" cy="634428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9970" y="365125"/>
            <a:ext cx="10131425" cy="581469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365125"/>
            <a:ext cx="10946765" cy="543941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7275" y="330835"/>
            <a:ext cx="9776460" cy="56972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5505" y="995680"/>
            <a:ext cx="4988560" cy="486600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zh-CN">
                <a:sym typeface="+mn-ea"/>
              </a:rPr>
              <a:t>一、贸易术语场景导入</a:t>
            </a:r>
            <a:br>
              <a:rPr lang="zh-CN" altLang="zh-CN"/>
            </a:b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67740" y="2086610"/>
            <a:ext cx="10855325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3900" y="499745"/>
            <a:ext cx="10507345" cy="57283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015" y="530225"/>
            <a:ext cx="11095355" cy="54635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425" y="365125"/>
            <a:ext cx="10666730" cy="59531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495" y="450850"/>
            <a:ext cx="10695305" cy="58572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250" y="584835"/>
            <a:ext cx="10408285" cy="55162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6605" y="473075"/>
            <a:ext cx="10352405" cy="57531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4565" y="386080"/>
            <a:ext cx="10203815" cy="60502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演示</Application>
  <PresentationFormat>宽屏</PresentationFormat>
  <Paragraphs>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2019-12-17T02:23:39Z</dcterms:created>
  <dcterms:modified xsi:type="dcterms:W3CDTF">2019-12-17T03:13:38Z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