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78" r:id="rId5"/>
    <p:sldId id="279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pPr algn="ctr"/>
            <a:r>
              <a:rPr lang="zh-CN" altLang="zh-CN"/>
              <a:t>什么是跨境电商</a:t>
            </a:r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zh-CN"/>
            </a:br>
            <a:r>
              <a:rPr lang="zh-CN" altLang="zh-CN"/>
              <a:t>贸易流程</a:t>
            </a:r>
            <a:endParaRPr lang="zh-CN" altLang="zh-CN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1465" y="2152015"/>
            <a:ext cx="9069070" cy="40157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zh-CN"/>
            </a:br>
            <a:r>
              <a:rPr lang="zh-CN" altLang="zh-CN"/>
              <a:t>跨境电商结构及平台介绍</a:t>
            </a:r>
            <a:endParaRPr lang="zh-CN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611630" y="2139315"/>
            <a:ext cx="8801100" cy="36544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zh-CN"/>
            </a:br>
            <a:r>
              <a:rPr lang="zh-CN" altLang="zh-CN"/>
              <a:t>跨境数据</a:t>
            </a:r>
            <a:endParaRPr lang="zh-CN" altLang="zh-CN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r>
              <a:rPr lang="zh-CN" altLang="en-US"/>
              <a:t>进口下降</a:t>
            </a:r>
            <a:r>
              <a:rPr lang="en-US" altLang="zh-CN"/>
              <a:t>14.3%</a:t>
            </a:r>
            <a:endParaRPr lang="en-US" altLang="zh-CN"/>
          </a:p>
          <a:p>
            <a:r>
              <a:rPr lang="zh-CN" altLang="en-US"/>
              <a:t>出口下降</a:t>
            </a:r>
            <a:r>
              <a:rPr lang="en-US" altLang="zh-CN"/>
              <a:t>6.1%</a:t>
            </a:r>
            <a:endParaRPr lang="en-US" altLang="zh-CN"/>
          </a:p>
          <a:p>
            <a:r>
              <a:rPr lang="zh-CN" altLang="en-US"/>
              <a:t>跨境电商每年增长</a:t>
            </a:r>
            <a:r>
              <a:rPr lang="en-US" altLang="zh-CN"/>
              <a:t>30%</a:t>
            </a:r>
            <a:endParaRPr lang="en-US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8640"/>
          </a:xfrm>
        </p:spPr>
        <p:txBody>
          <a:bodyPr/>
          <a:p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5505" y="995680"/>
            <a:ext cx="4988560" cy="486600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33186435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WPS 演示</Application>
  <PresentationFormat>宽屏</PresentationFormat>
  <Paragraphs>12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什么是跨境电商</vt:lpstr>
      <vt:lpstr> 贸易流程</vt:lpstr>
      <vt:lpstr> 跨境电商结构及平台介绍</vt:lpstr>
      <vt:lpstr> 跨境数据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2019-12-17T02:23:00Z</dcterms:created>
  <dcterms:modified xsi:type="dcterms:W3CDTF">2019-12-18T07:45:21Z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